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8" r:id="rId3"/>
    <p:sldId id="279" r:id="rId4"/>
    <p:sldId id="261" r:id="rId5"/>
    <p:sldId id="280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67D48-F084-419A-A794-636AE578508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69F7-C3FF-4F58-BB9B-E0AF5D6BC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rym-ubk.ru/images/joomgallery/originals/____2/__15/__2_20130319_1415465082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http://foto.crimean.info/data/media/1/290905-013.jpg</a:t>
            </a:r>
            <a:endParaRPr lang="ru-RU" dirty="0"/>
          </a:p>
          <a:p>
            <a:r>
              <a:rPr lang="de-DE" dirty="0"/>
              <a:t>http://foto.crimean.info/data/media/1/111204-004.jpg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5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https://upload.wikimedia.org/wikipedia/commons/thumb/2/29/Muzey_sester_Tsvetaevih%2C_Feodosia.jpg/1280px-Muzey_sester_Tsvetaevih%2C_Feodosia.jpg</a:t>
            </a:r>
            <a:endParaRPr lang="ru-RU" dirty="0"/>
          </a:p>
          <a:p>
            <a:r>
              <a:rPr lang="de-DE" dirty="0"/>
              <a:t>http://www.rs.poetryfoundation.org/uploads/authors/marina-tsvetaeva/448x/marina-tsvetaeva.jpg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4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http://pwpt.ru/uploads/presentation_screenshots/08479b82c87c18386536b8fa43c12bdf.JPG </a:t>
            </a:r>
            <a:r>
              <a:rPr lang="ru-RU" dirty="0"/>
              <a:t> </a:t>
            </a:r>
          </a:p>
          <a:p>
            <a:r>
              <a:rPr lang="de-DE" dirty="0"/>
              <a:t>http://img.labirint.ru/images/comments_pic/1302/08labrckc1357663032.jpg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0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http://rulife.ru/images/2/8277/picture.jpg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http://krym-ubk.ru/images/joomgallery/originals/____2/__15/__2_20130319_1415465082.jpg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2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http://photoshare.ru/data/66/66434/1/4xeqhz-9mw.jpg?1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0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http://soyuz-pisatelei.ru/_fr/7/7981985.jpg</a:t>
            </a:r>
            <a:endParaRPr lang="ru-RU" dirty="0"/>
          </a:p>
          <a:p>
            <a:r>
              <a:rPr lang="de-DE" dirty="0"/>
              <a:t>http://vm.ru/photo/vecherka/2013/11/doc6ckqjl0u8cg1ehtud32p_800_480.jpg</a:t>
            </a:r>
            <a:endParaRPr lang="ru-RU" dirty="0"/>
          </a:p>
          <a:p>
            <a:r>
              <a:rPr lang="de-DE" dirty="0"/>
              <a:t>http://www.nlit.ru/pics/nlit-403.jpg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http://filurin.ru/wp-content/uploads/2008/05/kolokolchik3.jpg</a:t>
            </a:r>
            <a:endParaRPr lang="ru-RU" dirty="0"/>
          </a:p>
          <a:p>
            <a:r>
              <a:rPr lang="de-DE" dirty="0"/>
              <a:t>http://1ua.com.ua/manage/foto/20118/b7117113.jpg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2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http://sightseen.turistua.com/ru/gallery/2575/dvorec_paninoj-21810U002Ejpg/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5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http://www.planetakrim.com/kartinka/original/520/gallery-kartinka.jpg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69F7-C3FF-4F58-BB9B-E0AF5D6BC0D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1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3752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Крым в судьбе 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и творчестве  писателей 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797152"/>
            <a:ext cx="3744416" cy="206084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Выполнила преподаватель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Руденко М.Е.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рымач\79819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728"/>
            <a:ext cx="2677407" cy="3612517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1520" y="4149080"/>
            <a:ext cx="26432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Николай Некрасов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«Море и здешняя природа покоряют и умиляют . Выезжаю теперь каждый день — чаще всего в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Ореанду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это лучшее, что здесь пока видел».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:\крым\doc6ckqjl0u8cg1ehtud32p_800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2656"/>
            <a:ext cx="3024336" cy="3524972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31840" y="4064663"/>
            <a:ext cx="2857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Дмитрий </a:t>
            </a:r>
            <a:r>
              <a:rPr kumimoji="0" lang="ru-RU" sz="16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Мамин-Сибиряк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«Чудное местечко, счастливое пока тем, что на него обращено очень мало благосклонного внимания „его величества публики“. Если бы это зависело от меня, я устроил бы именно здесь санаторию для писателей, артистов и художников».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D:\крымач\nlit-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04664"/>
            <a:ext cx="2605968" cy="3452964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516216" y="4066039"/>
            <a:ext cx="22860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Константин Паустовский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«За десятку здесь сдают комнаты в бывшем дворце Апраксина, у самого моря. Там очень тихо, пустынно, можно прекрасно работать. Приезжайте».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60648"/>
            <a:ext cx="4788024" cy="1328734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Гоголь: «Был в Крыму. Пачкался в минеральных грязях»</a:t>
            </a:r>
          </a:p>
          <a:p>
            <a:endParaRPr lang="ru-RU" dirty="0"/>
          </a:p>
        </p:txBody>
      </p:sp>
      <p:pic>
        <p:nvPicPr>
          <p:cNvPr id="43009" name="Picture 1" descr="H:\крым\kolokolchi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392488" cy="6264696"/>
          </a:xfrm>
          <a:prstGeom prst="rect">
            <a:avLst/>
          </a:prstGeom>
          <a:noFill/>
        </p:spPr>
      </p:pic>
      <p:pic>
        <p:nvPicPr>
          <p:cNvPr id="43010" name="Picture 2" descr="D:\крымач\b7117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676398" cy="44618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20072" y="6237312"/>
            <a:ext cx="339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Бюст Н.В. Гоголю в Саках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476672"/>
            <a:ext cx="4608512" cy="17092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00" dirty="0"/>
              <a:t>Л.Н.Толстой: «На </a:t>
            </a:r>
            <a:r>
              <a:rPr lang="ru-RU" sz="2900" dirty="0" err="1"/>
              <a:t>Федюхины</a:t>
            </a:r>
            <a:r>
              <a:rPr lang="ru-RU" sz="2900" dirty="0"/>
              <a:t> высоты нас пришло всего две роты»</a:t>
            </a:r>
          </a:p>
          <a:p>
            <a:endParaRPr lang="ru-RU" dirty="0"/>
          </a:p>
        </p:txBody>
      </p:sp>
      <p:pic>
        <p:nvPicPr>
          <p:cNvPr id="44034" name="Picture 2" descr="H:\крым\613b7f7f6a2ee6a58318a15c506367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806177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6237312"/>
            <a:ext cx="4466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Мемориальная комната Л.Н. Толстого</a:t>
            </a:r>
          </a:p>
        </p:txBody>
      </p:sp>
      <p:pic>
        <p:nvPicPr>
          <p:cNvPr id="44035" name="Picture 3" descr="H:\крым\memorialnaya_komnata_l.n_._tolstogo-22152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6"/>
            <a:ext cx="4205185" cy="399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крым\00fc3c16441fc27c3674f7c3c35a46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43116"/>
            <a:ext cx="4272021" cy="3357586"/>
          </a:xfrm>
          <a:prstGeom prst="rect">
            <a:avLst/>
          </a:prstGeom>
          <a:noFill/>
        </p:spPr>
      </p:pic>
      <p:pic>
        <p:nvPicPr>
          <p:cNvPr id="2052" name="Picture 4" descr="Tuvalu 2010 Great Russian Minds Author Anton Chekhov 150th $1 Pure Silver COA 10 e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853662" cy="6311054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071934" y="1052675"/>
            <a:ext cx="4429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А.П.Чехов: «Ялта — это Сибирь!»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786454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Дача А. П. Чехова в Ялте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:\крым\0dc3021c9b35b3350a2f41653a031d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28802"/>
            <a:ext cx="4597062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5572140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Дом-музей Максимилиана Волошина в Коктебеле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86182" y="682050"/>
            <a:ext cx="49622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Волошин: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как рыба, выброшенная на берег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3" name="Picture 5" descr="Мысли Ваши о Дантовом миростроительстве были мне особенно ценны, и мне захотелось поделиться с Вами тем, чем я жил эти годы: 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3274382" cy="566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332656"/>
            <a:ext cx="3618154" cy="21859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Над Феодосией угас </a:t>
            </a:r>
          </a:p>
          <a:p>
            <a:pPr>
              <a:buNone/>
            </a:pPr>
            <a:r>
              <a:rPr lang="ru-RU" dirty="0"/>
              <a:t>Навеки этот день весенний,</a:t>
            </a:r>
          </a:p>
          <a:p>
            <a:pPr>
              <a:buNone/>
            </a:pPr>
            <a:r>
              <a:rPr lang="ru-RU" dirty="0"/>
              <a:t>И всюду удлиняет тени </a:t>
            </a:r>
          </a:p>
          <a:p>
            <a:pPr>
              <a:buNone/>
            </a:pPr>
            <a:r>
              <a:rPr lang="ru-RU" dirty="0"/>
              <a:t>Прелестный предвечерний час.</a:t>
            </a:r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628" y="5694121"/>
            <a:ext cx="3603820" cy="707886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Музей Марины и Анастасии Цветаевых г. Феодосия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0" name="Picture 2" descr="D:\крымач\1280px-Muzey_sester_Tsvetaevih,_Feodo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714776" cy="2786082"/>
          </a:xfrm>
          <a:prstGeom prst="rect">
            <a:avLst/>
          </a:prstGeom>
          <a:noFill/>
        </p:spPr>
      </p:pic>
      <p:pic>
        <p:nvPicPr>
          <p:cNvPr id="7171" name="Picture 3" descr="N:\крым\001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4202159" cy="5881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рымач\Batkin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598539" cy="5616624"/>
          </a:xfrm>
          <a:prstGeom prst="rect">
            <a:avLst/>
          </a:prstGeom>
          <a:noFill/>
        </p:spPr>
      </p:pic>
      <p:pic>
        <p:nvPicPr>
          <p:cNvPr id="3075" name="Picture 3" descr="D:\крымач\1889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560" y="332656"/>
            <a:ext cx="3754480" cy="6192688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62" y="6000768"/>
            <a:ext cx="3000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И. Куприн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dirty="0"/>
              <a:t>                 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/>
              <a:t>Итак, можно сделать вывод, что велика и значима историческая роль Крыма в истории государства Российского, начиная с Киевской Руси и до распада СССР.</a:t>
            </a:r>
          </a:p>
          <a:p>
            <a:pPr>
              <a:buNone/>
            </a:pPr>
            <a:r>
              <a:rPr lang="ru-RU" sz="2000" dirty="0"/>
              <a:t>Писатели находясь и  живя в Крыму создавали свои лучшие произведения, которые до сих пор  популярны и интересны читателям. А так как были  увековечены места их творчества памятниками , бюстами, музеями,  то это привлекает не только любителей художественной литературы , но и обычных туристов , как российских , так и иностранных.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sz="2100" dirty="0"/>
              <a:t>Цель и задачи, поставленные в работе, выполнены. В частности выяснена роль Крыма в судьбе и творчестве русских писателей и поэтов. Эффективно использовалась проектная технология для повышения мотивации в изучении предмета, развивалась и совершенствовалась исследовательская деятельность. Обобщались и анализировались материалы, четко и последовательно излагались мысли. Данная работа позволила привить чувство патриотизма и любви к литературе.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Крым связан  с величественными и героическими страницами русской истории.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Писатели и поэты в своих произведениях заставляют нас восхищаться удивительной местностью Крыма, помогают проникнуться чувством патриотизма и любви к своей родине.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6400816" cy="54291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Крым— история культуры. </a:t>
            </a:r>
          </a:p>
        </p:txBody>
      </p:sp>
      <p:pic>
        <p:nvPicPr>
          <p:cNvPr id="1026" name="Picture 2" descr="D:\крымач\1280px-Afansiy_Nikitin_memorial_theodo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400" y="1239012"/>
            <a:ext cx="65024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6237312"/>
            <a:ext cx="513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Памятник Афанасию Никитину в Феодосии.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крымач\290905-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52928" cy="27574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29969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Вид с </a:t>
            </a:r>
            <a:r>
              <a:rPr lang="ru-RU" sz="1400" b="1" dirty="0" err="1"/>
              <a:t>Ливадийского</a:t>
            </a:r>
            <a:r>
              <a:rPr lang="ru-RU" sz="1400" b="1" dirty="0"/>
              <a:t> Дворца на Ялту</a:t>
            </a:r>
            <a:endParaRPr lang="ru-RU" sz="1400" dirty="0"/>
          </a:p>
        </p:txBody>
      </p:sp>
      <p:pic>
        <p:nvPicPr>
          <p:cNvPr id="33794" name="Picture 2" descr="H:\крым\111204-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22463"/>
            <a:ext cx="8280920" cy="27324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6309320"/>
            <a:ext cx="2167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Вид На Аю-Даг, Гурзуф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рымач\Relief_map_of_Crimea_(disputed_status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18898" cy="3200985"/>
          </a:xfrm>
          <a:prstGeom prst="rect">
            <a:avLst/>
          </a:prstGeom>
          <a:noFill/>
        </p:spPr>
      </p:pic>
      <p:pic>
        <p:nvPicPr>
          <p:cNvPr id="2051" name="Picture 3" descr="D:\крымач\140180272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29156" cy="33218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404664"/>
            <a:ext cx="34232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Крым— полуостров в северной части Чёрного моря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Крым в русской литературе </a:t>
            </a:r>
          </a:p>
        </p:txBody>
      </p:sp>
      <p:pic>
        <p:nvPicPr>
          <p:cNvPr id="28674" name="Picture 2" descr="H:\крым\08479b82c87c18386536b8fa43c12bd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503700" cy="4882864"/>
          </a:xfrm>
          <a:prstGeom prst="rect">
            <a:avLst/>
          </a:prstGeom>
          <a:noFill/>
        </p:spPr>
      </p:pic>
      <p:pic>
        <p:nvPicPr>
          <p:cNvPr id="28677" name="Picture 5" descr="Иллюстрация 9 из 16 для Слово о полку Игореве и другие повести Древней Руси Лабиринт -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4248472" cy="4299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6143644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Слово о полку Игореве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H:\крым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4638"/>
            <a:ext cx="5130110" cy="6322714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 rot="10800000" flipV="1">
            <a:off x="5500694" y="2117703"/>
            <a:ext cx="32861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8 (19) апреля 1783 г. Крым стал владением Российской империи, вошел в созданную в 1784 г. Таврическую область.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3682752" cy="57367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Кто видел край, где роскошью природы </a:t>
            </a:r>
          </a:p>
          <a:p>
            <a:pPr>
              <a:buNone/>
            </a:pPr>
            <a:r>
              <a:rPr lang="ru-RU" dirty="0"/>
              <a:t>       Оживлены дубравы и луга, </a:t>
            </a:r>
          </a:p>
          <a:p>
            <a:pPr>
              <a:buNone/>
            </a:pPr>
            <a:r>
              <a:rPr lang="ru-RU" dirty="0"/>
              <a:t>       Где весело шумят и блещут воды </a:t>
            </a:r>
          </a:p>
          <a:p>
            <a:pPr>
              <a:buNone/>
            </a:pPr>
            <a:r>
              <a:rPr lang="ru-RU" dirty="0"/>
              <a:t>       И мирные ласкают берега. </a:t>
            </a:r>
          </a:p>
          <a:p>
            <a:pPr>
              <a:buNone/>
            </a:pPr>
            <a:r>
              <a:rPr lang="ru-RU" dirty="0"/>
              <a:t>       Где на холмы под лавровые своды </a:t>
            </a:r>
          </a:p>
          <a:p>
            <a:pPr>
              <a:buNone/>
            </a:pPr>
            <a:r>
              <a:rPr lang="ru-RU" dirty="0"/>
              <a:t>       Не смеют лечь угрюмые снега? </a:t>
            </a:r>
          </a:p>
          <a:p>
            <a:pPr>
              <a:buNone/>
            </a:pPr>
            <a:r>
              <a:rPr lang="ru-RU" dirty="0"/>
              <a:t>       Скажите мне: кто видел край прелестный, </a:t>
            </a:r>
          </a:p>
          <a:p>
            <a:pPr>
              <a:buNone/>
            </a:pPr>
            <a:r>
              <a:rPr lang="ru-RU" dirty="0"/>
              <a:t>       Где я любил, изгнанник неизвестный?.. </a:t>
            </a:r>
          </a:p>
          <a:p>
            <a:pPr>
              <a:buNone/>
            </a:pPr>
            <a:r>
              <a:rPr lang="ru-RU" dirty="0"/>
              <a:t>                        </a:t>
            </a:r>
          </a:p>
          <a:p>
            <a:pPr>
              <a:buNone/>
            </a:pPr>
            <a:r>
              <a:rPr lang="ru-RU" dirty="0"/>
              <a:t>              А. С. Пушкин</a:t>
            </a:r>
          </a:p>
          <a:p>
            <a:endParaRPr lang="ru-RU" dirty="0"/>
          </a:p>
        </p:txBody>
      </p:sp>
      <p:pic>
        <p:nvPicPr>
          <p:cNvPr id="36866" name="Picture 2" descr="H:\крым\ea864a30981bd3ef4cfbe7e022715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2053"/>
            <a:ext cx="4390778" cy="6141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7890" name="Picture 2" descr="H:\крым\4xeqhz-9m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638"/>
            <a:ext cx="8291264" cy="5599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594928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Республиканский музей А.С.Пушкина в Гурзуфе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832</Words>
  <Application>Microsoft Office PowerPoint</Application>
  <PresentationFormat>Экран (4:3)</PresentationFormat>
  <Paragraphs>73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 2</vt:lpstr>
      <vt:lpstr>Поток</vt:lpstr>
      <vt:lpstr> Крым в судьбе  и творчестве  писателей .</vt:lpstr>
      <vt:lpstr>Актуальность </vt:lpstr>
      <vt:lpstr>Презентация PowerPoint</vt:lpstr>
      <vt:lpstr>Презентация PowerPoint</vt:lpstr>
      <vt:lpstr>Презентация PowerPoint</vt:lpstr>
      <vt:lpstr>       Крым в русской литературе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Крым в судьбе и творчестве  писателей .</dc:title>
  <dc:creator>33</dc:creator>
  <cp:lastModifiedBy>Марина Руденко</cp:lastModifiedBy>
  <cp:revision>61</cp:revision>
  <dcterms:created xsi:type="dcterms:W3CDTF">2015-02-26T17:23:53Z</dcterms:created>
  <dcterms:modified xsi:type="dcterms:W3CDTF">2021-06-29T17:10:14Z</dcterms:modified>
</cp:coreProperties>
</file>